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4"/>
  </p:notesMasterIdLst>
  <p:sldIdLst>
    <p:sldId id="257" r:id="rId2"/>
    <p:sldId id="267" r:id="rId3"/>
    <p:sldId id="262" r:id="rId4"/>
    <p:sldId id="270" r:id="rId5"/>
    <p:sldId id="264" r:id="rId6"/>
    <p:sldId id="269" r:id="rId7"/>
    <p:sldId id="271" r:id="rId8"/>
    <p:sldId id="268" r:id="rId9"/>
    <p:sldId id="258" r:id="rId10"/>
    <p:sldId id="265" r:id="rId11"/>
    <p:sldId id="272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93" autoAdjust="0"/>
  </p:normalViewPr>
  <p:slideViewPr>
    <p:cSldViewPr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74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96C8BF81-6506-4E86-8922-A82775C396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81209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FAD8D2-E0A1-4394-94ED-BA8863CA711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150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5AAEFA8-4FFF-472E-90CD-88DC0C965D2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92E66-1B41-4C62-BCD6-A624EE6575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8370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94B7C9-3337-4821-ABEB-5F88DC4BDF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36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E15B6D-88BD-4EC5-852C-2A93E5B746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7880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2F28A-67FC-4600-8611-AFFCBD4E56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23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B7E8B-5E26-46B0-A7F8-1BA42A6F32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564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01AEF-BF5F-41BE-A5B1-21CECAF59F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384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6E6BF-EE0B-4710-B638-411584343B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336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FADF0-4160-49F1-8AD2-BB837FB0C7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30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63906-92FA-4AD5-BE9E-6DE6C0E9DF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951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DD8C3-3596-4F5E-9A85-A93F200A73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0188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BF4C8DB3-7FB1-4AA2-89D7-09237ABC217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yeri.deviantart.com/art/Holy-Night-420104134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lickr.com/photos/jeremywilburn/5430510055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219200" y="457200"/>
            <a:ext cx="6781800" cy="18764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YOUTH EXPANSION PROGRAM</a:t>
            </a:r>
          </a:p>
        </p:txBody>
      </p:sp>
      <p:sp>
        <p:nvSpPr>
          <p:cNvPr id="5129" name="WordArt 9"/>
          <p:cNvSpPr>
            <a:spLocks noChangeArrowheads="1" noChangeShapeType="1" noTextEdit="1"/>
          </p:cNvSpPr>
          <p:nvPr/>
        </p:nvSpPr>
        <p:spPr bwMode="auto">
          <a:xfrm>
            <a:off x="1524000" y="4038600"/>
            <a:ext cx="6934200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The Future is in our Hands</a:t>
            </a:r>
          </a:p>
        </p:txBody>
      </p:sp>
    </p:spTree>
    <p:custDataLst>
      <p:tags r:id="rId1"/>
    </p:custDataLst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 descr="White marble"/>
          <p:cNvSpPr>
            <a:spLocks noChangeArrowheads="1" noChangeShapeType="1" noTextEdit="1"/>
          </p:cNvSpPr>
          <p:nvPr/>
        </p:nvSpPr>
        <p:spPr bwMode="auto">
          <a:xfrm>
            <a:off x="1905000" y="914400"/>
            <a:ext cx="5076825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435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 Black"/>
              </a:rPr>
              <a:t>PRO-LIFE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14400" y="2057400"/>
            <a:ext cx="71628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</a:rPr>
              <a:t>Pro-Life Oratory Contest held each year at the State Convention.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</a:rPr>
              <a:t>Winners are chosen and given awards for their excellent presentations.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</a:rPr>
              <a:t>Pro-Life Events throughout Louisiana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</a:rPr>
              <a:t>Budgeted $ 20,000.00</a:t>
            </a:r>
          </a:p>
        </p:txBody>
      </p:sp>
    </p:spTree>
    <p:custDataLst>
      <p:tags r:id="rId1"/>
    </p:custDataLst>
  </p:cSld>
  <p:clrMapOvr>
    <a:masterClrMapping/>
  </p:clrMapOvr>
  <p:transition advClick="0" advTm="102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604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dirty="0"/>
              <a:t>ESSAY CONTEST &amp;</a:t>
            </a:r>
          </a:p>
          <a:p>
            <a:pPr algn="ctr" eaLnBrk="1" hangingPunct="1"/>
            <a:r>
              <a:rPr lang="en-US" altLang="en-US" dirty="0"/>
              <a:t>NEW PROGRAMS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371600" y="55626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/>
              <a:t>Total Budget $ 6,000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D95803E2-77BB-3975-821F-F61FF424F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2078006"/>
            <a:ext cx="64770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/>
              <a:t>Essay Contest 	5 Age Groups</a:t>
            </a:r>
          </a:p>
          <a:p>
            <a:pPr>
              <a:spcBef>
                <a:spcPct val="50000"/>
              </a:spcBef>
            </a:pPr>
            <a:r>
              <a:rPr lang="en-US" altLang="en-US" sz="3200" dirty="0"/>
              <a:t>	$50 Area winners</a:t>
            </a:r>
          </a:p>
          <a:p>
            <a:pPr>
              <a:spcBef>
                <a:spcPct val="50000"/>
              </a:spcBef>
            </a:pPr>
            <a:r>
              <a:rPr lang="en-US" altLang="en-US" sz="3200" dirty="0"/>
              <a:t>	$200 State winners</a:t>
            </a:r>
          </a:p>
          <a:p>
            <a:pPr>
              <a:spcBef>
                <a:spcPct val="50000"/>
              </a:spcBef>
            </a:pPr>
            <a:r>
              <a:rPr lang="en-US" altLang="en-US" sz="3200" dirty="0"/>
              <a:t>New Programs budget $3,000</a:t>
            </a:r>
          </a:p>
        </p:txBody>
      </p:sp>
    </p:spTree>
    <p:extLst>
      <p:ext uri="{BB962C8B-B14F-4D97-AF65-F5344CB8AC3E}">
        <p14:creationId xmlns:p14="http://schemas.microsoft.com/office/powerpoint/2010/main" val="694742273"/>
      </p:ext>
    </p:extLst>
  </p:cSld>
  <p:clrMapOvr>
    <a:masterClrMapping/>
  </p:clrMapOvr>
  <p:transition advClick="0" advTm="102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1219200" y="457200"/>
            <a:ext cx="6781800" cy="18764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YOUTH EXPANSION PROGRAM</a:t>
            </a:r>
          </a:p>
        </p:txBody>
      </p:sp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1371600" y="4876800"/>
            <a:ext cx="6934200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The Future is in our Hands</a:t>
            </a:r>
          </a:p>
        </p:txBody>
      </p:sp>
    </p:spTree>
  </p:cSld>
  <p:clrMapOvr>
    <a:masterClrMapping/>
  </p:clrMapOvr>
  <p:transition advClick="0" advTm="102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2021-2022 Campaign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r>
              <a:rPr lang="en-US" altLang="en-US" dirty="0"/>
              <a:t>Councils donated  $ </a:t>
            </a:r>
            <a:r>
              <a:rPr lang="en-US" altLang="en-US" b="1" dirty="0"/>
              <a:t>96,905.00</a:t>
            </a:r>
            <a:endParaRPr lang="en-US" altLang="en-US" dirty="0"/>
          </a:p>
          <a:p>
            <a:r>
              <a:rPr lang="en-US" altLang="en-US" dirty="0" err="1"/>
              <a:t>Intrest</a:t>
            </a:r>
            <a:r>
              <a:rPr lang="en-US" altLang="en-US" dirty="0"/>
              <a:t>			$ 7.00</a:t>
            </a:r>
          </a:p>
          <a:p>
            <a:r>
              <a:rPr lang="en-US" altLang="en-US" dirty="0"/>
              <a:t>Masses   		$ 1,565.00</a:t>
            </a:r>
          </a:p>
          <a:p>
            <a:r>
              <a:rPr lang="en-US" altLang="en-US" dirty="0"/>
              <a:t>Misc. 			$ 4,195.00</a:t>
            </a:r>
          </a:p>
          <a:p>
            <a:r>
              <a:rPr lang="en-US" altLang="en-US" dirty="0"/>
              <a:t>TOTAL COLLECTED     $ 102,672.00</a:t>
            </a:r>
          </a:p>
          <a:p>
            <a:endParaRPr lang="en-US" altLang="en-US" dirty="0"/>
          </a:p>
          <a:p>
            <a:r>
              <a:rPr lang="en-US" altLang="en-US" dirty="0"/>
              <a:t>2021-2022 BUDGET     $ 103,700.00</a:t>
            </a:r>
          </a:p>
          <a:p>
            <a:r>
              <a:rPr lang="en-US" altLang="en-US" dirty="0"/>
              <a:t>2023-2024 BUDGET     $ 95,500.00</a:t>
            </a:r>
          </a:p>
        </p:txBody>
      </p:sp>
    </p:spTree>
  </p:cSld>
  <p:clrMapOvr>
    <a:masterClrMapping/>
  </p:clrMapOvr>
  <p:transition advClick="0" advTm="102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3352800" y="457200"/>
            <a:ext cx="2116138" cy="14128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6595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CYLA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762000" y="2057400"/>
            <a:ext cx="7620000" cy="1143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State Finalist competing for the top CYLA award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219200" y="3657600"/>
            <a:ext cx="70104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</a:rPr>
              <a:t>16 High Schools Seniors competing for top honors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</a:rPr>
              <a:t>Girl Winner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</a:rPr>
              <a:t>Boy Winner   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</a:rPr>
              <a:t>Budget for CYLA awards $ </a:t>
            </a:r>
            <a:r>
              <a:rPr lang="en-US" altLang="en-US" sz="2400" b="1" dirty="0">
                <a:latin typeface="Times New Roman" pitchFamily="18" charset="0"/>
              </a:rPr>
              <a:t>37,500.00</a:t>
            </a:r>
          </a:p>
        </p:txBody>
      </p:sp>
    </p:spTree>
    <p:custDataLst>
      <p:tags r:id="rId1"/>
    </p:custDataLst>
  </p:cSld>
  <p:clrMapOvr>
    <a:masterClrMapping/>
  </p:clrMapOvr>
  <p:transition advClick="0" advTm="102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713770"/>
            <a:ext cx="7239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St. Mary’s Training Center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7400" y="5690632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BUDGET $ 6,500</a:t>
            </a:r>
          </a:p>
        </p:txBody>
      </p:sp>
      <p:pic>
        <p:nvPicPr>
          <p:cNvPr id="25602" name="Picture 2" descr="http://stmarys-rts.org/wp-content/uploads/2013/12/Greco-Statu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469" y="2679700"/>
            <a:ext cx="2481262" cy="2441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7330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076825" cy="698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FREE THROW CONTEST</a:t>
            </a: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381000" y="1676400"/>
            <a:ext cx="8229600" cy="4953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Our children competed at the State Free Throw Finals.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685800" y="4495800"/>
            <a:ext cx="78486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</a:rPr>
              <a:t>Winning trophies were presented to boy and girls winners from 9 -14 years old.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</a:rPr>
              <a:t>Each year over 6,000 children in the State of Louisiana compete in the Free Throw Contest.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</a:rPr>
              <a:t>Budget $ 3,500.00</a:t>
            </a:r>
          </a:p>
        </p:txBody>
      </p:sp>
      <p:pic>
        <p:nvPicPr>
          <p:cNvPr id="12295" name="Picture 7" descr="C:\Users\Joel\AppData\Local\Microsoft\Windows\Temporary Internet Files\Content.IE5\RGS574F9\MC90028897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7443" y="2286000"/>
            <a:ext cx="1540500" cy="2236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 advClick="0" advTm="102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2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381000" y="1676400"/>
            <a:ext cx="8229600" cy="4953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Competition State wide with State winners awarded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698500" y="5715000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</a:rPr>
              <a:t>Budget $ 3,500.00</a:t>
            </a: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076825" cy="698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Soccer Challenge</a:t>
            </a:r>
          </a:p>
        </p:txBody>
      </p:sp>
      <p:pic>
        <p:nvPicPr>
          <p:cNvPr id="24579" name="Picture 3" descr="C:\Users\Joel\AppData\Local\Microsoft\Windows\Temporary Internet Files\Content.IE5\RGS574F9\MC90044015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925" y="2530475"/>
            <a:ext cx="1454150" cy="179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47800" y="4495800"/>
            <a:ext cx="7010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Boys and Girls from ages 9-14 </a:t>
            </a:r>
          </a:p>
        </p:txBody>
      </p:sp>
    </p:spTree>
    <p:extLst>
      <p:ext uri="{BB962C8B-B14F-4D97-AF65-F5344CB8AC3E}">
        <p14:creationId xmlns:p14="http://schemas.microsoft.com/office/powerpoint/2010/main" val="424696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380999" y="1374776"/>
            <a:ext cx="8229600" cy="4953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Competition State wide with State winners awarded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698500" y="5715000"/>
            <a:ext cx="784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</a:rPr>
              <a:t>Budget $ 1,800.00</a:t>
            </a: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5076825" cy="698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Poster Contest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598" y="3962400"/>
            <a:ext cx="701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Children compete by grade level</a:t>
            </a:r>
          </a:p>
          <a:p>
            <a:pPr algn="ctr"/>
            <a:r>
              <a:rPr lang="en-US" dirty="0"/>
              <a:t>Kindergarten</a:t>
            </a:r>
          </a:p>
          <a:p>
            <a:pPr algn="ctr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-2</a:t>
            </a:r>
            <a:r>
              <a:rPr lang="en-US" baseline="30000" dirty="0"/>
              <a:t>nd</a:t>
            </a:r>
            <a:r>
              <a:rPr lang="en-US" dirty="0"/>
              <a:t> Grade</a:t>
            </a:r>
          </a:p>
          <a:p>
            <a:pPr algn="ctr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-4</a:t>
            </a:r>
            <a:r>
              <a:rPr lang="en-US" baseline="30000" dirty="0"/>
              <a:t>th</a:t>
            </a:r>
            <a:r>
              <a:rPr lang="en-US" dirty="0"/>
              <a:t> Grade</a:t>
            </a:r>
          </a:p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-6</a:t>
            </a:r>
            <a:r>
              <a:rPr lang="en-US" baseline="30000" dirty="0"/>
              <a:t>th</a:t>
            </a:r>
            <a:r>
              <a:rPr lang="en-US" dirty="0"/>
              <a:t> Grade</a:t>
            </a:r>
          </a:p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- 8</a:t>
            </a:r>
            <a:r>
              <a:rPr lang="en-US" baseline="30000" dirty="0"/>
              <a:t>th</a:t>
            </a:r>
            <a:r>
              <a:rPr lang="en-US" dirty="0"/>
              <a:t> Grade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5D5408-623B-BDF2-0AE9-EA5FCB00C1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071811" y="2110377"/>
            <a:ext cx="2847975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57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WordArt 5"/>
          <p:cNvSpPr>
            <a:spLocks noChangeArrowheads="1" noChangeShapeType="1" noTextEdit="1"/>
          </p:cNvSpPr>
          <p:nvPr/>
        </p:nvSpPr>
        <p:spPr bwMode="auto">
          <a:xfrm>
            <a:off x="838200" y="533400"/>
            <a:ext cx="7010400" cy="10668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Seminarian Support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990600" y="2286000"/>
            <a:ext cx="6477000" cy="350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/>
              <a:t>Seminary Education Aid</a:t>
            </a:r>
          </a:p>
          <a:p>
            <a:pPr>
              <a:spcBef>
                <a:spcPct val="50000"/>
              </a:spcBef>
            </a:pPr>
            <a:endParaRPr lang="en-US" altLang="en-US" sz="3200" dirty="0"/>
          </a:p>
          <a:p>
            <a:pPr>
              <a:spcBef>
                <a:spcPct val="50000"/>
              </a:spcBef>
            </a:pPr>
            <a:r>
              <a:rPr lang="en-US" altLang="en-US" sz="3200" dirty="0"/>
              <a:t>Seminary Facility Fund</a:t>
            </a:r>
          </a:p>
          <a:p>
            <a:pPr>
              <a:spcBef>
                <a:spcPct val="50000"/>
              </a:spcBef>
            </a:pPr>
            <a:endParaRPr lang="en-US" altLang="en-US" sz="3200" dirty="0"/>
          </a:p>
          <a:p>
            <a:pPr>
              <a:spcBef>
                <a:spcPct val="50000"/>
              </a:spcBef>
            </a:pPr>
            <a:r>
              <a:rPr lang="en-US" altLang="en-US" sz="3200" dirty="0"/>
              <a:t>Budget $ 10,000.00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604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  <a:lvl2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ctr" eaLnBrk="1" hangingPunct="1"/>
            <a:r>
              <a:rPr lang="en-US" altLang="en-US" dirty="0"/>
              <a:t>MISC.YOUTH PROGRAMS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371600" y="55626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 b="1" dirty="0"/>
              <a:t>Budget $ 6,700</a:t>
            </a:r>
          </a:p>
        </p:txBody>
      </p:sp>
      <p:pic>
        <p:nvPicPr>
          <p:cNvPr id="6150" name="Picture 6" descr="C:\Users\Joel\AppData\Local\Microsoft\Windows\Temporary Internet Files\Content.IE5\K3V46IBS\MC90008897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977" y="2366670"/>
            <a:ext cx="2000423" cy="1558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12E5091-5333-6322-2659-9638C3CD7A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638800" y="2669837"/>
            <a:ext cx="1939238" cy="1290930"/>
          </a:xfrm>
          <a:prstGeom prst="rect">
            <a:avLst/>
          </a:prstGeom>
        </p:spPr>
      </p:pic>
    </p:spTree>
  </p:cSld>
  <p:clrMapOvr>
    <a:masterClrMapping/>
  </p:clrMapOvr>
  <p:transition advClick="0" advTm="10200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3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2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"/>
</p:tagLst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383</TotalTime>
  <Words>265</Words>
  <Application>Microsoft Office PowerPoint</Application>
  <PresentationFormat>On-screen Show (4:3)</PresentationFormat>
  <Paragraphs>62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Impact</vt:lpstr>
      <vt:lpstr>Tahoma</vt:lpstr>
      <vt:lpstr>Times New Roman</vt:lpstr>
      <vt:lpstr>Wingdings</vt:lpstr>
      <vt:lpstr>Ocean</vt:lpstr>
      <vt:lpstr>PowerPoint Presentation</vt:lpstr>
      <vt:lpstr>2021-2022 Campaign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Shell Home PC User</dc:creator>
  <cp:lastModifiedBy>Joel Ocmand</cp:lastModifiedBy>
  <cp:revision>51</cp:revision>
  <dcterms:created xsi:type="dcterms:W3CDTF">2001-06-19T21:35:29Z</dcterms:created>
  <dcterms:modified xsi:type="dcterms:W3CDTF">2023-05-22T19:04:46Z</dcterms:modified>
</cp:coreProperties>
</file>